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TEZLjHtT1zIYe4nPkQXLAAh1c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91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54380" y="707390"/>
            <a:ext cx="10978515" cy="82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8:THỜI 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( 2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8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580" y="1659467"/>
            <a:ext cx="10060376" cy="449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2" descr="100+ hình nền powerpoint lịch sử - hinhanhsieudep.ne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/>
          <p:nvPr/>
        </p:nvSpPr>
        <p:spPr>
          <a:xfrm>
            <a:off x="1524000" y="-322580"/>
            <a:ext cx="309880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349584" y="1701498"/>
            <a:ext cx="3456384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>
              <a:solidFill>
                <a:srgbClr val="BFB3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THỜI TRANG THỂ HIỆN TÍNH CÁCH CỦA NGƯỜI MẶC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127" y="866301"/>
            <a:ext cx="10099964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/>
          <p:nvPr/>
        </p:nvSpPr>
        <p:spPr>
          <a:xfrm>
            <a:off x="0" y="5991698"/>
            <a:ext cx="12191362" cy="866302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là người mặc giản dị hoặc cầu kì nhất? Tại sao?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55" y="312119"/>
            <a:ext cx="11402290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>
            <a:off x="0" y="5679579"/>
            <a:ext cx="12191362" cy="866302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những trang phục trong hình trên, hãy cho biết tính cách của từng người?</a:t>
            </a:r>
            <a:endParaRPr sz="3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1052770" y="1685844"/>
            <a:ext cx="109316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mặc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đẹp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lựa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4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khéo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léo</a:t>
            </a: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THỜI TRANG THỂ HIỆN TÍNH CÁCH CỦA NGƯỜI MẶC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536" y="933759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397420" y="982133"/>
            <a:ext cx="10515600" cy="78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en-US" sz="4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Một số lưu ý khi lựa chọn trang phục</a:t>
            </a:r>
            <a:endParaRPr sz="40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290945" y="141081"/>
            <a:ext cx="119004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LỰA CHỌN TRANG PHỤC PHÙ HỢP THEO THỜI TRANG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645" y="1750750"/>
            <a:ext cx="5264666" cy="4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1253067" y="6277722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gầy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6680201" y="6304002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tròn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81185"/>
            <a:ext cx="3895488" cy="459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/>
          <p:nvPr/>
        </p:nvSpPr>
        <p:spPr>
          <a:xfrm>
            <a:off x="429491" y="388649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LỰA CHỌN TRANG PHỤC PHÙ HỢP THEO THỜI TRANG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18" y="1423227"/>
            <a:ext cx="1261328" cy="136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1260306" y="1624304"/>
            <a:ext cx="10931694" cy="39628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lưu ý: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phục phải phù hợp với vóc dáng người mặc, xu hướng thời trang hiện tại, lứa tuổi, môi trường và điều kiện tài chính gia đình….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chọn them các vật dụng đi kèm với trang phục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112473" y="-1024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bước lựa chọn trang phục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7784010" y="4217180"/>
            <a:ext cx="4439457" cy="1072444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7:Chọn vật dụng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67318" y="2764997"/>
            <a:ext cx="4515971" cy="1072444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Sở thích 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112473" y="4217180"/>
            <a:ext cx="4425662" cy="1072444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3:Loại trang phục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157627" y="5669363"/>
            <a:ext cx="4425662" cy="1072444"/>
          </a:xfrm>
          <a:prstGeom prst="rect">
            <a:avLst/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4: Kiểu may 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7852996" y="1223160"/>
            <a:ext cx="4370471" cy="107244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5: Màu sắc, hoa văn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7766338" y="2672859"/>
            <a:ext cx="4425662" cy="1072444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6: Chất liệu vải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7535" y="1737808"/>
            <a:ext cx="2782812" cy="3551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78605" y="1229063"/>
            <a:ext cx="4674016" cy="1072444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Đặc điểm vóc dáng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7797805" y="5634840"/>
            <a:ext cx="4425662" cy="1072444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8: Vẽ trang phục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9"/>
          <p:cNvSpPr>
            <a:spLocks noChangeArrowheads="1"/>
          </p:cNvSpPr>
          <p:nvPr/>
        </p:nvSpPr>
        <p:spPr bwMode="auto">
          <a:xfrm>
            <a:off x="789517" y="381000"/>
            <a:ext cx="10996083" cy="58674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en-US">
              <a:latin typeface="VNI-Times" pitchFamily="2" charset="0"/>
            </a:endParaRPr>
          </a:p>
        </p:txBody>
      </p:sp>
      <p:pic>
        <p:nvPicPr>
          <p:cNvPr id="32771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3220"/>
          <a:stretch>
            <a:fillRect/>
          </a:stretch>
        </p:blipFill>
        <p:spPr bwMode="auto">
          <a:xfrm>
            <a:off x="960967" y="595314"/>
            <a:ext cx="1981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7285" y="1065214"/>
            <a:ext cx="10238316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0070C0"/>
                </a:solidFill>
              </a:rPr>
              <a:t>Theo em, </a:t>
            </a:r>
            <a:r>
              <a:rPr lang="en-US" sz="2800" dirty="0" err="1" smtClean="0">
                <a:solidFill>
                  <a:srgbClr val="0070C0"/>
                </a:solidFill>
              </a:rPr>
              <a:t>bộ</a:t>
            </a:r>
            <a:r>
              <a:rPr lang="vi-VN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>
                <a:solidFill>
                  <a:srgbClr val="0070C0"/>
                </a:solidFill>
              </a:rPr>
              <a:t>trang phục dưới đây </a:t>
            </a:r>
            <a:r>
              <a:rPr lang="en-US" sz="2800" dirty="0" err="1" smtClean="0">
                <a:solidFill>
                  <a:srgbClr val="0070C0"/>
                </a:solidFill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nào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</a:rPr>
              <a:t>cổ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điển</a:t>
            </a:r>
            <a:r>
              <a:rPr lang="en-US" sz="2800" dirty="0" smtClean="0">
                <a:solidFill>
                  <a:srgbClr val="0070C0"/>
                </a:solidFill>
              </a:rPr>
              <a:t>, học </a:t>
            </a:r>
            <a:r>
              <a:rPr lang="en-US" sz="2800" dirty="0" err="1" smtClean="0">
                <a:solidFill>
                  <a:srgbClr val="0070C0"/>
                </a:solidFill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</a:rPr>
              <a:t> hay </a:t>
            </a:r>
            <a:r>
              <a:rPr lang="en-US" sz="2800" dirty="0" err="1" smtClean="0">
                <a:solidFill>
                  <a:srgbClr val="0070C0"/>
                </a:solidFill>
              </a:rPr>
              <a:t>đơn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giản</a:t>
            </a:r>
            <a:r>
              <a:rPr lang="vi-VN" sz="2800" dirty="0" smtClean="0">
                <a:solidFill>
                  <a:srgbClr val="0070C0"/>
                </a:solidFill>
              </a:rPr>
              <a:t>?</a:t>
            </a:r>
            <a:endParaRPr lang="vi-VN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vi-VN" sz="1800" dirty="0"/>
              <a:t/>
            </a:r>
            <a:br>
              <a:rPr lang="vi-VN" sz="1800" dirty="0"/>
            </a:br>
            <a:r>
              <a:rPr lang="vi-VN" sz="1800" dirty="0"/>
              <a:t/>
            </a:r>
            <a:br>
              <a:rPr lang="vi-VN" sz="1800" dirty="0"/>
            </a:br>
            <a:endParaRPr lang="en-US" sz="21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1385" y="4322764"/>
            <a:ext cx="8132233" cy="968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vi-VN" sz="1800" dirty="0"/>
              <a:t/>
            </a:r>
            <a:br>
              <a:rPr lang="vi-VN" sz="1800" dirty="0"/>
            </a:br>
            <a:endParaRPr lang="en-US" sz="21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277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" y="587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7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2531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457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2922"/>
            <a:ext cx="2971799" cy="35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9"/>
          <p:cNvSpPr>
            <a:spLocks noChangeArrowheads="1"/>
          </p:cNvSpPr>
          <p:nvPr/>
        </p:nvSpPr>
        <p:spPr bwMode="auto">
          <a:xfrm>
            <a:off x="264584" y="152400"/>
            <a:ext cx="11622616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8" name="Rectangle: Top Corners Rounded 15">
            <a:extLst>
              <a:ext uri="{FF2B5EF4-FFF2-40B4-BE49-F238E27FC236}"/>
            </a:extLst>
          </p:cNvPr>
          <p:cNvSpPr/>
          <p:nvPr/>
        </p:nvSpPr>
        <p:spPr>
          <a:xfrm rot="5400000">
            <a:off x="-1571095" y="3201459"/>
            <a:ext cx="3597275" cy="45508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418" y="2162175"/>
            <a:ext cx="10830983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965201" y="2514600"/>
            <a:ext cx="10841567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mặc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mình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:</a:t>
            </a:r>
          </a:p>
          <a:p>
            <a:pPr>
              <a:defRPr/>
            </a:pP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3789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63550"/>
            <a:ext cx="2857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215901"/>
            <a:ext cx="1117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5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 descr="Hinh nen16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637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>
            <a:spLocks noGrp="1"/>
          </p:cNvSpPr>
          <p:nvPr>
            <p:ph type="ctrTitle"/>
          </p:nvPr>
        </p:nvSpPr>
        <p:spPr>
          <a:xfrm>
            <a:off x="2127250" y="309880"/>
            <a:ext cx="5791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các em đã chú ý lắng nghe!</a:t>
            </a:r>
            <a:endParaRPr/>
          </a:p>
        </p:txBody>
      </p:sp>
      <p:pic>
        <p:nvPicPr>
          <p:cNvPr id="231" name="Google Shape;231;p18" descr="bu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98828">
            <a:off x="8623300" y="1905000"/>
            <a:ext cx="8255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831" y="272872"/>
            <a:ext cx="3563839" cy="55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4915" y="87488"/>
            <a:ext cx="304584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3954" y="555095"/>
            <a:ext cx="3045840" cy="46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39792" y="1631245"/>
            <a:ext cx="2852208" cy="522675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6457" y="5976583"/>
            <a:ext cx="111744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phục, mode từng thời kì, từng khu vực có giống nhau không? </a:t>
            </a:r>
            <a:endParaRPr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9" name="Google Shape;119;p5" descr="100+ hình nền powerpoint lịch sử - hinhanhsieudep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1475"/>
            <a:ext cx="10443353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2088445" y="681037"/>
            <a:ext cx="6908800" cy="3393425"/>
          </a:xfrm>
          <a:prstGeom prst="cloudCallout">
            <a:avLst>
              <a:gd name="adj1" fmla="val -32787"/>
              <a:gd name="adj2" fmla="val 1343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phục Việt Nam qua các thời kì có giống nhau không?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088445" y="606221"/>
            <a:ext cx="6908800" cy="3543056"/>
          </a:xfrm>
          <a:prstGeom prst="cloudCallout">
            <a:avLst>
              <a:gd name="adj1" fmla="val 60677"/>
              <a:gd name="adj2" fmla="val 622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qua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838200" y="104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mô tả lại các hình sau?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213" y="1335176"/>
            <a:ext cx="5116009" cy="50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160" y="1207726"/>
            <a:ext cx="4512733" cy="53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4560" y="1360126"/>
            <a:ext cx="4512733" cy="535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 descr="100+ hình nền powerpoint lịch sử - hinhanhsieudep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54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114954" y="138554"/>
            <a:ext cx="6861579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Áo dài Việt Nam đã thay đổi như thế nào qua hai thời kì?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14954" y="2266244"/>
            <a:ext cx="7279268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Áo sơ mi nam ở hai thời kì khác nhau ở chi tiết nào?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1422" y="3328217"/>
            <a:ext cx="3091289" cy="33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633" y="138554"/>
            <a:ext cx="2924534" cy="289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54731" y="4362889"/>
            <a:ext cx="7279268" cy="1207911"/>
          </a:xfrm>
          <a:prstGeom prst="round1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3:Thời trang làm thay đổi yếu tố nào của trang phục?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 descr="Hình nền Powerpoint đẹp 1 - Dạy học on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0" y="1231243"/>
            <a:ext cx="7951808" cy="5376083"/>
            <a:chOff x="-483993" y="1090541"/>
            <a:chExt cx="5109641" cy="5188022"/>
          </a:xfrm>
        </p:grpSpPr>
        <p:pic>
          <p:nvPicPr>
            <p:cNvPr id="147" name="Google Shape;147;p8" descr="C:\Users\Administrator\Desktop\H2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83993" y="3263390"/>
              <a:ext cx="3711187" cy="3015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8"/>
            <p:cNvSpPr/>
            <p:nvPr/>
          </p:nvSpPr>
          <p:spPr>
            <a:xfrm>
              <a:off x="375015" y="1090541"/>
              <a:ext cx="4250633" cy="1613486"/>
            </a:xfrm>
            <a:prstGeom prst="cloudCallout">
              <a:avLst>
                <a:gd name="adj1" fmla="val -38729"/>
                <a:gd name="adj2" fmla="val 159357"/>
              </a:avLst>
            </a:prstGeom>
            <a:solidFill>
              <a:srgbClr val="FFFF0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Vậy thời trang là gì?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8"/>
          <p:cNvSpPr/>
          <p:nvPr/>
        </p:nvSpPr>
        <p:spPr>
          <a:xfrm>
            <a:off x="4649274" y="2209800"/>
            <a:ext cx="7552409" cy="1613558"/>
          </a:xfrm>
          <a:prstGeom prst="cloudCallout">
            <a:avLst>
              <a:gd name="adj1" fmla="val 35569"/>
              <a:gd name="adj2" fmla="val 128573"/>
            </a:avLst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817880" y="1362780"/>
            <a:ext cx="11125764" cy="38253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ưa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chuộng</a:t>
            </a:r>
            <a:r>
              <a:rPr lang="en-US" sz="3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5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phổ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khoảng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dáng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màu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sắc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phục</a:t>
            </a:r>
            <a:endParaRPr sz="3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hè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500" dirty="0"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 sz="3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12" y="251231"/>
            <a:ext cx="10443353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28" y="1229810"/>
            <a:ext cx="792652" cy="95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02" y="290796"/>
            <a:ext cx="10839995" cy="52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523602" y="5929745"/>
            <a:ext cx="111003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phục trên thể hiện phong cách như thế nào?</a:t>
            </a:r>
            <a:endParaRPr sz="3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100+ hình nền powerpoint lịch sử - hinhanhsieudep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17880" y="1362780"/>
            <a:ext cx="111385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-Phong cách thời trang và cách ăn mặc theo nhu cầu thẩm mĩ và sở thích để tạo nên vẽ đẹp riêng, độc đáo của mỗi người.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-Một số phong cách thời trang cơ bản: cổ điển, thể thao, học đường, đơn giản , đường phố…..</a:t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494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562</Words>
  <Application>Microsoft Office PowerPoint</Application>
  <PresentationFormat>Custom</PresentationFormat>
  <Paragraphs>46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Hãy mô tả lại các hình sau?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bước lựa chọn trang phục</vt:lpstr>
      <vt:lpstr>PowerPoint Presentation</vt:lpstr>
      <vt:lpstr>PowerPoint Presentation</vt:lpstr>
      <vt:lpstr>Cảm ơn các em đã chú ý lắng nghe!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8</cp:revision>
  <dcterms:created xsi:type="dcterms:W3CDTF">2021-08-09T09:57:00Z</dcterms:created>
  <dcterms:modified xsi:type="dcterms:W3CDTF">2022-02-26T03:38:16Z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